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6538D-E6E2-4F04-A7D9-6E23723BC6B4}" v="98" dt="2023-08-04T19:24:0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snapToObjects="1">
      <p:cViewPr varScale="1">
        <p:scale>
          <a:sx n="41" d="100"/>
          <a:sy n="41" d="100"/>
        </p:scale>
        <p:origin x="21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3CC15F5-0F45-4D6C-8C45-8BFACD16EAD0}" type="datetimeFigureOut">
              <a:rPr lang="en-US" smtClean="0"/>
              <a:t>9/8/2023</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9489CF-7B7A-49AA-8F67-DEF520702C3D}" type="slidenum">
              <a:rPr lang="en-US" smtClean="0"/>
              <a:t>‹#›</a:t>
            </a:fld>
            <a:endParaRPr lang="en-US"/>
          </a:p>
        </p:txBody>
      </p:sp>
    </p:spTree>
    <p:extLst>
      <p:ext uri="{BB962C8B-B14F-4D97-AF65-F5344CB8AC3E}">
        <p14:creationId xmlns:p14="http://schemas.microsoft.com/office/powerpoint/2010/main" val="339756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489CF-7B7A-49AA-8F67-DEF520702C3D}" type="slidenum">
              <a:rPr lang="en-US" smtClean="0"/>
              <a:t>1</a:t>
            </a:fld>
            <a:endParaRPr lang="en-US"/>
          </a:p>
        </p:txBody>
      </p:sp>
    </p:spTree>
    <p:extLst>
      <p:ext uri="{BB962C8B-B14F-4D97-AF65-F5344CB8AC3E}">
        <p14:creationId xmlns:p14="http://schemas.microsoft.com/office/powerpoint/2010/main" val="264157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3971C-06E7-784E-B9E8-F18C7A9A07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170139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3971C-06E7-784E-B9E8-F18C7A9A07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61977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3971C-06E7-784E-B9E8-F18C7A9A07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20934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3971C-06E7-784E-B9E8-F18C7A9A07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335326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3971C-06E7-784E-B9E8-F18C7A9A07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66993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03971C-06E7-784E-B9E8-F18C7A9A0746}"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146046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3971C-06E7-784E-B9E8-F18C7A9A0746}"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414686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03971C-06E7-784E-B9E8-F18C7A9A0746}"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353855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3971C-06E7-784E-B9E8-F18C7A9A0746}"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132512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403971C-06E7-784E-B9E8-F18C7A9A0746}"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140281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403971C-06E7-784E-B9E8-F18C7A9A0746}"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A2DB8-4B91-FC45-9A54-52E3DD81FF27}" type="slidenum">
              <a:rPr lang="en-US" smtClean="0"/>
              <a:t>‹#›</a:t>
            </a:fld>
            <a:endParaRPr lang="en-US"/>
          </a:p>
        </p:txBody>
      </p:sp>
    </p:spTree>
    <p:extLst>
      <p:ext uri="{BB962C8B-B14F-4D97-AF65-F5344CB8AC3E}">
        <p14:creationId xmlns:p14="http://schemas.microsoft.com/office/powerpoint/2010/main" val="80849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D403971C-06E7-784E-B9E8-F18C7A9A0746}" type="datetimeFigureOut">
              <a:rPr lang="en-US" smtClean="0"/>
              <a:t>9/8/2023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70A2DB8-4B91-FC45-9A54-52E3DD81FF27}" type="slidenum">
              <a:rPr lang="en-US" smtClean="0"/>
              <a:t>‹#›</a:t>
            </a:fld>
            <a:endParaRPr lang="en-US"/>
          </a:p>
        </p:txBody>
      </p:sp>
    </p:spTree>
    <p:extLst>
      <p:ext uri="{BB962C8B-B14F-4D97-AF65-F5344CB8AC3E}">
        <p14:creationId xmlns:p14="http://schemas.microsoft.com/office/powerpoint/2010/main" val="1804450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Sandy.Johnson@houstonis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E88AC1-E2F6-1A4E-BD1E-0CCE7A084171}"/>
              </a:ext>
            </a:extLst>
          </p:cNvPr>
          <p:cNvSpPr txBox="1"/>
          <p:nvPr/>
        </p:nvSpPr>
        <p:spPr>
          <a:xfrm>
            <a:off x="575510" y="1212111"/>
            <a:ext cx="4005350" cy="769441"/>
          </a:xfrm>
          <a:prstGeom prst="rect">
            <a:avLst/>
          </a:prstGeom>
          <a:noFill/>
        </p:spPr>
        <p:txBody>
          <a:bodyPr wrap="square" rtlCol="0">
            <a:spAutoFit/>
          </a:bodyPr>
          <a:lstStyle/>
          <a:p>
            <a:pPr algn="ctr"/>
            <a:r>
              <a:rPr lang="en-US" sz="4400" dirty="0">
                <a:latin typeface="Script MT Bold" panose="03040602040607080904" pitchFamily="66" charset="0"/>
                <a:cs typeface="Pristina" panose="020F0502020204030204" pitchFamily="34" charset="0"/>
              </a:rPr>
              <a:t>Mrs. Johnson</a:t>
            </a:r>
          </a:p>
        </p:txBody>
      </p:sp>
      <p:sp>
        <p:nvSpPr>
          <p:cNvPr id="5" name="TextBox 4">
            <a:extLst>
              <a:ext uri="{FF2B5EF4-FFF2-40B4-BE49-F238E27FC236}">
                <a16:creationId xmlns:a16="http://schemas.microsoft.com/office/drawing/2014/main" id="{A79920D9-A1D5-3146-83A7-ADB526059872}"/>
              </a:ext>
            </a:extLst>
          </p:cNvPr>
          <p:cNvSpPr txBox="1"/>
          <p:nvPr/>
        </p:nvSpPr>
        <p:spPr>
          <a:xfrm>
            <a:off x="356461" y="3874575"/>
            <a:ext cx="4417017" cy="2523768"/>
          </a:xfrm>
          <a:prstGeom prst="rect">
            <a:avLst/>
          </a:prstGeom>
          <a:noFill/>
        </p:spPr>
        <p:txBody>
          <a:bodyPr wrap="square" lIns="91440" tIns="45720" rIns="91440" bIns="45720" rtlCol="0" anchor="t">
            <a:spAutoFit/>
          </a:bodyPr>
          <a:lstStyle/>
          <a:p>
            <a:r>
              <a:rPr lang="en-US" sz="1400" dirty="0">
                <a:latin typeface="Times New Roman"/>
                <a:cs typeface="Times New Roman"/>
              </a:rPr>
              <a:t>Welcome to Pre-Kindergarten 2023-2024 school year at Thompson Elementary! This is my fifth year at Thompson Elementary. My background includes a Bachelor’s degree in Sociology from University of Houston, and working with students of all levels, including Special Education. I am certified to teach EC- 6th grade. </a:t>
            </a:r>
            <a:r>
              <a:rPr lang="en-US" sz="1400" spc="100" dirty="0">
                <a:latin typeface="Times New Roman"/>
                <a:ea typeface="KAElementary"/>
                <a:cs typeface="Times New Roman"/>
              </a:rPr>
              <a:t>This year will be full of fun learning experiences. I’m so excited to get to know each one of you, especially since our classroom is truly one big family. This will be a great year and I can’t wait to meet YOU!</a:t>
            </a:r>
          </a:p>
          <a:p>
            <a:pPr algn="ctr"/>
            <a:endParaRPr lang="en-US" dirty="0">
              <a:latin typeface="Snowy Night" panose="02000500000000000000" pitchFamily="2" charset="0"/>
            </a:endParaRPr>
          </a:p>
        </p:txBody>
      </p:sp>
      <p:sp>
        <p:nvSpPr>
          <p:cNvPr id="6" name="TextBox 5">
            <a:extLst>
              <a:ext uri="{FF2B5EF4-FFF2-40B4-BE49-F238E27FC236}">
                <a16:creationId xmlns:a16="http://schemas.microsoft.com/office/drawing/2014/main" id="{BA71B793-BA81-B042-A519-79902C5AC3B7}"/>
              </a:ext>
            </a:extLst>
          </p:cNvPr>
          <p:cNvSpPr txBox="1"/>
          <p:nvPr/>
        </p:nvSpPr>
        <p:spPr>
          <a:xfrm>
            <a:off x="356461" y="8120650"/>
            <a:ext cx="3704095" cy="1292662"/>
          </a:xfrm>
          <a:prstGeom prst="rect">
            <a:avLst/>
          </a:prstGeom>
          <a:noFill/>
        </p:spPr>
        <p:txBody>
          <a:bodyPr wrap="square" lIns="91440" tIns="45720" rIns="91440" bIns="45720" rtlCol="0" anchor="t">
            <a:spAutoFit/>
          </a:bodyPr>
          <a:lstStyle/>
          <a:p>
            <a:r>
              <a:rPr lang="en-US" dirty="0">
                <a:latin typeface="Snowy Night"/>
                <a:hlinkClick r:id="rId4"/>
              </a:rPr>
              <a:t>Sandy.Johnson@houstonisd.org</a:t>
            </a:r>
            <a:endParaRPr lang="en-US" dirty="0">
              <a:latin typeface="Snowy Night"/>
            </a:endParaRPr>
          </a:p>
          <a:p>
            <a:r>
              <a:rPr lang="en-US" sz="2000" dirty="0">
                <a:latin typeface="Snowy Night" panose="02000500000000000000" pitchFamily="2" charset="0"/>
              </a:rPr>
              <a:t>(713)746-8250</a:t>
            </a:r>
          </a:p>
          <a:p>
            <a:r>
              <a:rPr lang="en-US" sz="2000" b="1" dirty="0">
                <a:latin typeface="Snowy Night"/>
              </a:rPr>
              <a:t>Conference Period: 9:15 am to 10:15 am</a:t>
            </a:r>
            <a:endParaRPr lang="en-US" sz="2000" dirty="0">
              <a:latin typeface="Snowy Night"/>
            </a:endParaRPr>
          </a:p>
        </p:txBody>
      </p:sp>
      <p:sp>
        <p:nvSpPr>
          <p:cNvPr id="7" name="TextBox 6">
            <a:extLst>
              <a:ext uri="{FF2B5EF4-FFF2-40B4-BE49-F238E27FC236}">
                <a16:creationId xmlns:a16="http://schemas.microsoft.com/office/drawing/2014/main" id="{87BC60DE-8BF0-2B4F-B3E7-777C9D954143}"/>
              </a:ext>
            </a:extLst>
          </p:cNvPr>
          <p:cNvSpPr txBox="1"/>
          <p:nvPr/>
        </p:nvSpPr>
        <p:spPr>
          <a:xfrm>
            <a:off x="4417017" y="7377193"/>
            <a:ext cx="2998921" cy="163121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Cheesecake, Chick-fila, Seafood, Pasta, Macy’s, Target, Starbucks, Football, Traveling, Pink and Black. </a:t>
            </a:r>
          </a:p>
        </p:txBody>
      </p:sp>
      <p:pic>
        <p:nvPicPr>
          <p:cNvPr id="2" name="Picture 1">
            <a:extLst>
              <a:ext uri="{FF2B5EF4-FFF2-40B4-BE49-F238E27FC236}">
                <a16:creationId xmlns:a16="http://schemas.microsoft.com/office/drawing/2014/main" id="{177EDC74-3539-48F8-9FC9-E749B3A749D7}"/>
              </a:ext>
            </a:extLst>
          </p:cNvPr>
          <p:cNvPicPr>
            <a:picLocks noChangeAspect="1"/>
          </p:cNvPicPr>
          <p:nvPr/>
        </p:nvPicPr>
        <p:blipFill>
          <a:blip r:embed="rId5"/>
          <a:stretch>
            <a:fillRect/>
          </a:stretch>
        </p:blipFill>
        <p:spPr>
          <a:xfrm>
            <a:off x="4928461" y="1350807"/>
            <a:ext cx="2487477" cy="2523768"/>
          </a:xfrm>
          <a:prstGeom prst="rect">
            <a:avLst/>
          </a:prstGeom>
        </p:spPr>
      </p:pic>
    </p:spTree>
    <p:extLst>
      <p:ext uri="{BB962C8B-B14F-4D97-AF65-F5344CB8AC3E}">
        <p14:creationId xmlns:p14="http://schemas.microsoft.com/office/powerpoint/2010/main" val="31820994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142</Words>
  <Application>Microsoft Office PowerPoint</Application>
  <PresentationFormat>Custom</PresentationFormat>
  <Paragraphs>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Script MT Bold</vt:lpstr>
      <vt:lpstr>Snowy Night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Ashlen E</dc:creator>
  <cp:lastModifiedBy>Ferguson, Ratessalyn</cp:lastModifiedBy>
  <cp:revision>26</cp:revision>
  <cp:lastPrinted>2023-08-17T12:16:42Z</cp:lastPrinted>
  <dcterms:created xsi:type="dcterms:W3CDTF">2021-08-01T14:38:33Z</dcterms:created>
  <dcterms:modified xsi:type="dcterms:W3CDTF">2023-09-08T19:15:38Z</dcterms:modified>
</cp:coreProperties>
</file>